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outline" clrMode="gray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46" autoAdjust="0"/>
  </p:normalViewPr>
  <p:slideViewPr>
    <p:cSldViewPr snapToGrid="0" snapToObjects="1">
      <p:cViewPr varScale="1">
        <p:scale>
          <a:sx n="87" d="100"/>
          <a:sy n="87" d="100"/>
        </p:scale>
        <p:origin x="-14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3896-3736-4748-A6DF-62CE90893EB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71A88-EBE5-7F41-B2E6-6D4CC2FC0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42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12/1/14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nnedykrieger.org/potential-online/potential-fall-2004/missing-link" TargetMode="External"/><Relationship Id="rId4" Type="http://schemas.openxmlformats.org/officeDocument/2006/relationships/hyperlink" Target="http://blog.marginmedia.com.au/Our-Blog/bid/87385/10-Mobile-Web-Design-Statistics-All-Marketers-Should-Know-About" TargetMode="External"/><Relationship Id="rId5" Type="http://schemas.openxmlformats.org/officeDocument/2006/relationships/hyperlink" Target="https://econsultancy.com/blog/10936-site-speed-case-studies-tips-and-tools-for-improving-your-conversion-rate%23i.q9egvh18zxdnvy" TargetMode="External"/><Relationship Id="rId6" Type="http://schemas.openxmlformats.org/officeDocument/2006/relationships/hyperlink" Target="http://murphylibrary.uwlax.edu/digital/jur/2001/woelfel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oelonsoftware.com/articles/NotJustUsability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urphylibrary.uwlax.edu/digital/jur/2001/woelfel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consultancy.com/blog/10936-site-speed-case-studies-tips-and-tools-for-improving-your-conversion-rate" TargetMode="External"/><Relationship Id="rId3" Type="http://schemas.openxmlformats.org/officeDocument/2006/relationships/hyperlink" Target="http://blog.marginmedia.com.au/Our-Blog/bid/87385/10-Mobile-Web-Design-Statistics-All-Marketers-Should-Know-Abou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It’s Not Just Usability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Kristen Galloway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012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Social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a user does something they shouldn’t have, like post an appropriate ad on a forum</a:t>
            </a:r>
          </a:p>
          <a:p>
            <a:pPr lvl="1"/>
            <a:r>
              <a:rPr lang="en-US" dirty="0" smtClean="0"/>
              <a:t>Good usability says to give them a smack on the hand and remove the post</a:t>
            </a:r>
          </a:p>
          <a:p>
            <a:pPr lvl="1"/>
            <a:r>
              <a:rPr lang="en-US" dirty="0" smtClean="0"/>
              <a:t>Social software frowns at this, because most users will just post another advertisement but tweak it so it will sneak by (ex. Replacing letters with numbers)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23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Social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Sociology plays an important part in social interfaces</a:t>
            </a:r>
          </a:p>
          <a:p>
            <a:r>
              <a:rPr lang="en-US" dirty="0" smtClean="0"/>
              <a:t>The goal of social interface design </a:t>
            </a:r>
            <a:r>
              <a:rPr lang="en-US" dirty="0" smtClean="0"/>
              <a:t>is </a:t>
            </a:r>
            <a:r>
              <a:rPr lang="en-US" dirty="0" smtClean="0"/>
              <a:t>to help society succeed, even if one user has to fail</a:t>
            </a:r>
          </a:p>
          <a:p>
            <a:r>
              <a:rPr lang="en-US" dirty="0" smtClean="0"/>
              <a:t>Back to the inappropriate ad:</a:t>
            </a:r>
          </a:p>
          <a:p>
            <a:pPr lvl="1"/>
            <a:r>
              <a:rPr lang="en-US" dirty="0" smtClean="0"/>
              <a:t>In a good social interface, the ad would be “accepted”</a:t>
            </a:r>
          </a:p>
          <a:p>
            <a:pPr lvl="1"/>
            <a:r>
              <a:rPr lang="en-US" dirty="0" smtClean="0"/>
              <a:t>The user believes it was posted, feels smug, but the ad was never posted</a:t>
            </a:r>
          </a:p>
          <a:p>
            <a:pPr lvl="1"/>
            <a:r>
              <a:rPr lang="en-US" dirty="0" smtClean="0"/>
              <a:t>The best way to deflect attacks is to make them look successful </a:t>
            </a:r>
          </a:p>
          <a:p>
            <a:pPr lvl="1"/>
            <a:r>
              <a:rPr lang="en-US" dirty="0" smtClean="0"/>
              <a:t>About 95% affective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083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design is new but on its way to being as important as human-computer interaction</a:t>
            </a:r>
          </a:p>
          <a:p>
            <a:r>
              <a:rPr lang="en-US" dirty="0" smtClean="0"/>
              <a:t>Over the new few years, anthropologists and ethnographers will be expected to work on this design</a:t>
            </a:r>
          </a:p>
          <a:p>
            <a:r>
              <a:rPr lang="en-US" dirty="0" smtClean="0"/>
              <a:t>With their help, we hope to figure out a bit more about social interaction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87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Usability is definitely important, but it’s not everything</a:t>
            </a:r>
          </a:p>
          <a:p>
            <a:r>
              <a:rPr lang="en-US" dirty="0" smtClean="0"/>
              <a:t>In the world we live in, social interaction design is important because social media is growing every day</a:t>
            </a:r>
          </a:p>
          <a:p>
            <a:r>
              <a:rPr lang="en-US" dirty="0" smtClean="0"/>
              <a:t>The best UI in the world won’t save you from an awkward moment through a social interface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85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41777"/>
            <a:ext cx="7313613" cy="868362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15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hlinkClick r:id="rId2"/>
              </a:rPr>
              <a:t>http://www.joelonsoftware.com/articles/</a:t>
            </a:r>
            <a:r>
              <a:rPr lang="en-US" dirty="0" smtClean="0">
                <a:hlinkClick r:id="rId2"/>
              </a:rPr>
              <a:t>NotJustUsability.html</a:t>
            </a:r>
            <a:endParaRPr lang="en-US" dirty="0" smtClean="0"/>
          </a:p>
          <a:p>
            <a:r>
              <a:rPr lang="en-US" dirty="0">
                <a:hlinkClick r:id="rId3"/>
              </a:rPr>
              <a:t>http://www.kennedykrieger.org/potential-online/potential-fall-2004/missing-</a:t>
            </a:r>
            <a:r>
              <a:rPr lang="en-US" dirty="0" smtClean="0">
                <a:hlinkClick r:id="rId3"/>
              </a:rPr>
              <a:t>link</a:t>
            </a:r>
            <a:endParaRPr lang="en-US" dirty="0" smtClean="0"/>
          </a:p>
          <a:p>
            <a:r>
              <a:rPr lang="en-US" dirty="0">
                <a:hlinkClick r:id="rId4"/>
              </a:rPr>
              <a:t>http://blog.marginmedia.com.au/Our-Blog/bid/87385/10-Mobile-Web-Design-Statistics-All-Marketers-Should-Know-</a:t>
            </a:r>
            <a:r>
              <a:rPr lang="en-US" dirty="0" smtClean="0">
                <a:hlinkClick r:id="rId4"/>
              </a:rPr>
              <a:t>About</a:t>
            </a:r>
            <a:endParaRPr lang="en-US" dirty="0" smtClean="0"/>
          </a:p>
          <a:p>
            <a:r>
              <a:rPr lang="en-US" dirty="0">
                <a:hlinkClick r:id="rId5"/>
              </a:rPr>
              <a:t>https://econsultancy.com/blog/10936-site-speed-case-studies-tips-and-tools-for-improving-your-conversion-rate#</a:t>
            </a:r>
            <a:r>
              <a:rPr lang="en-US" dirty="0" smtClean="0">
                <a:hlinkClick r:id="rId5"/>
              </a:rPr>
              <a:t>i.q9egvh18zxdnvy</a:t>
            </a:r>
            <a:endParaRPr lang="en-US" dirty="0" smtClean="0"/>
          </a:p>
          <a:p>
            <a:r>
              <a:rPr lang="en-US" dirty="0">
                <a:hlinkClick r:id="rId6"/>
              </a:rPr>
              <a:t>http://murphylibrary.uwlax.edu/digital/jur/2001/</a:t>
            </a:r>
            <a:r>
              <a:rPr lang="en-US" dirty="0" smtClean="0">
                <a:hlinkClick r:id="rId6"/>
              </a:rPr>
              <a:t>woelfel.pdf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828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Usability?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ease of use and learnability on a human-made object</a:t>
            </a:r>
          </a:p>
          <a:p>
            <a:r>
              <a:rPr lang="en-US" dirty="0" smtClean="0"/>
              <a:t>The object of use can be a software application, website, book, machine, or basically anything a human interacts with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840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THAT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8988"/>
            <a:ext cx="7313613" cy="4056062"/>
          </a:xfrm>
        </p:spPr>
        <p:txBody>
          <a:bodyPr/>
          <a:lstStyle/>
          <a:p>
            <a:r>
              <a:rPr lang="en-US" sz="2000" dirty="0" smtClean="0"/>
              <a:t>Napster was the most popular software application in </a:t>
            </a:r>
            <a:r>
              <a:rPr lang="en-US" sz="2000" dirty="0" smtClean="0"/>
              <a:t>1999 despite </a:t>
            </a:r>
            <a:r>
              <a:rPr lang="en-US" sz="2000" dirty="0" smtClean="0"/>
              <a:t>having a terrible </a:t>
            </a:r>
            <a:r>
              <a:rPr lang="en-US" sz="2000" dirty="0" smtClean="0"/>
              <a:t>UI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18" y="2148147"/>
            <a:ext cx="8998982" cy="4342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986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THAT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Napster gained roughly 250,000 new users a week during its time (</a:t>
            </a:r>
            <a:r>
              <a:rPr lang="en-US" dirty="0" smtClean="0">
                <a:hlinkClick r:id="rId2"/>
              </a:rPr>
              <a:t>source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What does that tell us?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application that does something great that people want doesn’t </a:t>
            </a:r>
            <a:r>
              <a:rPr lang="en-US" i="1" dirty="0"/>
              <a:t>necessarily</a:t>
            </a:r>
            <a:r>
              <a:rPr lang="en-US" dirty="0"/>
              <a:t> have to be easy to use</a:t>
            </a:r>
          </a:p>
          <a:p>
            <a:r>
              <a:rPr lang="en-US" dirty="0"/>
              <a:t>If something is easy to use but utterly useless, the application will flop</a:t>
            </a:r>
          </a:p>
          <a:p>
            <a:r>
              <a:rPr lang="en-US" dirty="0"/>
              <a:t>In a lot of cases, usability is optional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117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THAT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Usability isn’t </a:t>
            </a:r>
            <a:r>
              <a:rPr lang="en-US" i="1" dirty="0" smtClean="0"/>
              <a:t>not</a:t>
            </a:r>
            <a:r>
              <a:rPr lang="en-US" dirty="0" smtClean="0"/>
              <a:t> important, it can make or break applications in some aspects</a:t>
            </a:r>
          </a:p>
          <a:p>
            <a:pPr lvl="1"/>
            <a:r>
              <a:rPr lang="en-US" dirty="0" smtClean="0"/>
              <a:t>40% of people will abandon a web page if it takes more than 4 seconds to load (</a:t>
            </a:r>
            <a:r>
              <a:rPr lang="en-US" dirty="0" smtClean="0">
                <a:hlinkClick r:id="rId2"/>
              </a:rPr>
              <a:t>source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48% of users say that if they arrive on a business site that isn’t working well, they take it as an indication as the business “simply not caring” (</a:t>
            </a:r>
            <a:r>
              <a:rPr lang="en-US" dirty="0" smtClean="0">
                <a:hlinkClick r:id="rId3"/>
              </a:rPr>
              <a:t>source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There’s a next level in software design called “designing the social interface”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484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Internet has brought all of us a new kind of software that’s about human-human interaction</a:t>
            </a:r>
          </a:p>
          <a:p>
            <a:r>
              <a:rPr lang="en-US" dirty="0" smtClean="0"/>
              <a:t>It’s not all about human-computer interaction because newer software mediates between people</a:t>
            </a:r>
          </a:p>
          <a:p>
            <a:r>
              <a:rPr lang="en-US" dirty="0" smtClean="0"/>
              <a:t>UI is still somewhat important here, but the social interface is more important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10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</a:t>
            </a:r>
          </a:p>
          <a:p>
            <a:pPr lvl="1"/>
            <a:r>
              <a:rPr lang="en-US" dirty="0" smtClean="0"/>
              <a:t>Have you ever gotten an email asking you to join a social network?</a:t>
            </a:r>
          </a:p>
          <a:p>
            <a:pPr lvl="1"/>
            <a:r>
              <a:rPr lang="en-US" dirty="0" smtClean="0"/>
              <a:t>It’s because that software has went through an address book of a friend and sent an email to everyone</a:t>
            </a:r>
          </a:p>
          <a:p>
            <a:pPr lvl="1"/>
            <a:r>
              <a:rPr lang="en-US" dirty="0" smtClean="0"/>
              <a:t>It isn’t friendly, it’s automatic</a:t>
            </a:r>
          </a:p>
          <a:p>
            <a:pPr lvl="1"/>
            <a:r>
              <a:rPr lang="en-US" dirty="0" smtClean="0"/>
              <a:t>Human networks do not work this 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84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Success</a:t>
            </a:r>
          </a:p>
          <a:p>
            <a:pPr lvl="1"/>
            <a:r>
              <a:rPr lang="en-US" dirty="0" smtClean="0"/>
              <a:t>Texting!</a:t>
            </a:r>
          </a:p>
          <a:p>
            <a:pPr lvl="1"/>
            <a:r>
              <a:rPr lang="en-US" dirty="0" smtClean="0"/>
              <a:t>People are less shy and inhibited when typing rather than speaking face-to-face</a:t>
            </a:r>
          </a:p>
          <a:p>
            <a:pPr lvl="1"/>
            <a:r>
              <a:rPr lang="en-US" dirty="0" smtClean="0"/>
              <a:t>Texting UI’s are terrible but one of the most popular ways of communication</a:t>
            </a:r>
          </a:p>
          <a:p>
            <a:pPr lvl="1"/>
            <a:r>
              <a:rPr lang="en-US" dirty="0" smtClean="0"/>
              <a:t>Even though there’s a better UI installed on your phone that makes phone calls, people prefer stringing together words through buttons than just dialing a number and calling someone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68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Affects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 changes in software can make drastic changes in the way software supports social goals</a:t>
            </a:r>
          </a:p>
          <a:p>
            <a:pPr lvl="1"/>
            <a:r>
              <a:rPr lang="en-US" dirty="0" smtClean="0"/>
              <a:t>Take for instance: people with autism</a:t>
            </a:r>
          </a:p>
          <a:p>
            <a:pPr lvl="1"/>
            <a:r>
              <a:rPr lang="en-US" dirty="0" smtClean="0"/>
              <a:t>Autism affects the way people learn procedurally</a:t>
            </a:r>
          </a:p>
          <a:p>
            <a:pPr lvl="1"/>
            <a:r>
              <a:rPr lang="en-US" dirty="0" smtClean="0"/>
              <a:t>This causes a lack in social and communication skills</a:t>
            </a:r>
          </a:p>
          <a:p>
            <a:pPr lvl="1"/>
            <a:r>
              <a:rPr lang="en-US" dirty="0" smtClean="0"/>
              <a:t>LinkedIn and Facebook </a:t>
            </a:r>
            <a:r>
              <a:rPr lang="en-US" dirty="0" smtClean="0"/>
              <a:t>are</a:t>
            </a:r>
            <a:r>
              <a:rPr lang="en-US" dirty="0" smtClean="0"/>
              <a:t> </a:t>
            </a:r>
            <a:r>
              <a:rPr lang="en-US" dirty="0" smtClean="0"/>
              <a:t>great </a:t>
            </a:r>
            <a:r>
              <a:rPr lang="en-US" dirty="0" smtClean="0"/>
              <a:t>examples </a:t>
            </a:r>
            <a:r>
              <a:rPr lang="en-US" dirty="0" smtClean="0"/>
              <a:t>of this, by formalizing how people construct and manage friendships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011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1486</TotalTime>
  <Words>791</Words>
  <Application>Microsoft Macintosh PowerPoint</Application>
  <PresentationFormat>On-screen Show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Inkwell</vt:lpstr>
      <vt:lpstr>It’s Not Just Usability</vt:lpstr>
      <vt:lpstr>What is Usability?</vt:lpstr>
      <vt:lpstr>Is it THAT important?</vt:lpstr>
      <vt:lpstr>Is it THAT important?</vt:lpstr>
      <vt:lpstr>Is it THAT important?</vt:lpstr>
      <vt:lpstr>Social Interface</vt:lpstr>
      <vt:lpstr>Examples</vt:lpstr>
      <vt:lpstr>Examples</vt:lpstr>
      <vt:lpstr>Side Affects</vt:lpstr>
      <vt:lpstr>Designing Social Software</vt:lpstr>
      <vt:lpstr>Designing Social Software</vt:lpstr>
      <vt:lpstr>A New Field</vt:lpstr>
      <vt:lpstr>Conclusion</vt:lpstr>
      <vt:lpstr>Questions?</vt:lpstr>
      <vt:lpstr>References</vt:lpstr>
    </vt:vector>
  </TitlesOfParts>
  <Company>East Tennessee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Not Just Usability</dc:title>
  <dc:creator>Kristen Galloway</dc:creator>
  <cp:lastModifiedBy>Kristen Galloway</cp:lastModifiedBy>
  <cp:revision>10</cp:revision>
  <cp:lastPrinted>2014-12-01T18:32:56Z</cp:lastPrinted>
  <dcterms:created xsi:type="dcterms:W3CDTF">2014-11-15T16:10:34Z</dcterms:created>
  <dcterms:modified xsi:type="dcterms:W3CDTF">2014-12-01T18:35:37Z</dcterms:modified>
</cp:coreProperties>
</file>